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0" r:id="rId5"/>
    <p:sldId id="258" r:id="rId6"/>
    <p:sldId id="263" r:id="rId7"/>
    <p:sldId id="267" r:id="rId8"/>
    <p:sldId id="268" r:id="rId9"/>
    <p:sldId id="266" r:id="rId10"/>
    <p:sldId id="259" r:id="rId11"/>
    <p:sldId id="265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663366"/>
    <a:srgbClr val="330F42"/>
    <a:srgbClr val="320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pt-PT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PT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pt-PT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32" y="4629149"/>
            <a:ext cx="4038600" cy="933450"/>
          </a:xfrm>
        </p:spPr>
        <p:txBody>
          <a:bodyPr>
            <a:normAutofit/>
          </a:bodyPr>
          <a:lstStyle/>
          <a:p>
            <a:r>
              <a:rPr lang="pt-PT" sz="4000" dirty="0" smtClean="0"/>
              <a:t>Laboratório 2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32" y="5562599"/>
            <a:ext cx="4379494" cy="838201"/>
          </a:xfrm>
        </p:spPr>
        <p:txBody>
          <a:bodyPr>
            <a:normAutofit/>
          </a:bodyPr>
          <a:lstStyle/>
          <a:p>
            <a:r>
              <a:rPr lang="pt-PT" sz="2400" dirty="0" smtClean="0">
                <a:latin typeface="+mj-lt"/>
              </a:rPr>
              <a:t>O que querem </a:t>
            </a:r>
            <a:r>
              <a:rPr lang="pt-PT" sz="2400" smtClean="0">
                <a:latin typeface="+mj-lt"/>
              </a:rPr>
              <a:t>os utilizadores</a:t>
            </a:r>
            <a:endParaRPr lang="pt-PT" sz="2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111" y="886558"/>
            <a:ext cx="3725332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pt-PT" sz="4400" dirty="0" smtClean="0">
                <a:solidFill>
                  <a:schemeClr val="bg1"/>
                </a:solidFill>
                <a:latin typeface="+mj-lt"/>
              </a:rPr>
              <a:t>Concepção Centrada no Utilizador</a:t>
            </a:r>
            <a:endParaRPr lang="pt-PT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0683" y="2641359"/>
            <a:ext cx="1999566" cy="1595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smtClean="0">
                <a:solidFill>
                  <a:schemeClr val="bg1"/>
                </a:solidFill>
              </a:rPr>
              <a:t>Grupo 10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Pedro Silva, 76066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Miguel Cruz, 76102</a:t>
            </a:r>
          </a:p>
          <a:p>
            <a:pPr>
              <a:lnSpc>
                <a:spcPct val="150000"/>
              </a:lnSpc>
            </a:pPr>
            <a:r>
              <a:rPr lang="pt-PT" sz="1600" dirty="0" smtClean="0">
                <a:solidFill>
                  <a:schemeClr val="bg1"/>
                </a:solidFill>
              </a:rPr>
              <a:t>Inês Santos, 76334</a:t>
            </a:r>
            <a:endParaRPr lang="pt-PT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Grupo de Acompanhamento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909010"/>
            <a:ext cx="7556313" cy="2675467"/>
          </a:xfrm>
        </p:spPr>
        <p:txBody>
          <a:bodyPr/>
          <a:lstStyle/>
          <a:p>
            <a:r>
              <a:rPr lang="pt-PT" dirty="0" smtClean="0"/>
              <a:t>6 </a:t>
            </a:r>
            <a:r>
              <a:rPr lang="pt-PT" dirty="0" smtClean="0"/>
              <a:t>idosos, tanto homens como mulheres, que se enquadram em todos os perfis de idosos definidos (na aula anterior).</a:t>
            </a:r>
            <a:endParaRPr lang="pt-PT" dirty="0" smtClean="0"/>
          </a:p>
          <a:p>
            <a:r>
              <a:rPr lang="pt-PT" dirty="0" smtClean="0"/>
              <a:t>2 </a:t>
            </a:r>
            <a:r>
              <a:rPr lang="pt-PT" dirty="0" smtClean="0"/>
              <a:t>funcionárias </a:t>
            </a:r>
            <a:r>
              <a:rPr lang="pt-PT" dirty="0" smtClean="0"/>
              <a:t>de instituições de idosos (lares</a:t>
            </a:r>
            <a:r>
              <a:rPr lang="pt-PT" dirty="0" smtClean="0"/>
              <a:t>).</a:t>
            </a:r>
          </a:p>
          <a:p>
            <a:r>
              <a:rPr lang="pt-PT" dirty="0" smtClean="0"/>
              <a:t>1 professora de inform</a:t>
            </a:r>
            <a:r>
              <a:rPr lang="pt-PT" dirty="0" smtClean="0"/>
              <a:t>ática, que dá aulas a idosos.</a:t>
            </a:r>
            <a:endParaRPr lang="pt-P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7" y="4478867"/>
            <a:ext cx="3729275" cy="20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857250" y="721896"/>
            <a:ext cx="3377866" cy="3098504"/>
          </a:xfrm>
        </p:spPr>
        <p:txBody>
          <a:bodyPr/>
          <a:lstStyle/>
          <a:p>
            <a:r>
              <a:rPr lang="pt-PT" sz="3600" dirty="0" smtClean="0"/>
              <a:t>Espectativas e necessidades dos utilizadores no contexto do </a:t>
            </a:r>
            <a:r>
              <a:rPr lang="pt-PT" sz="3600" dirty="0" err="1" smtClean="0"/>
              <a:t>projecto</a:t>
            </a:r>
            <a:endParaRPr lang="pt-PT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3669" t="4158" r="18009"/>
          <a:stretch/>
        </p:blipFill>
        <p:spPr>
          <a:xfrm>
            <a:off x="4622425" y="2358189"/>
            <a:ext cx="4256880" cy="20574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5311" r="6046"/>
          <a:stretch/>
        </p:blipFill>
        <p:spPr>
          <a:xfrm>
            <a:off x="4622425" y="232390"/>
            <a:ext cx="2079166" cy="20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282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71211" y="4824663"/>
            <a:ext cx="4588627" cy="1455821"/>
          </a:xfrm>
        </p:spPr>
        <p:txBody>
          <a:bodyPr>
            <a:noAutofit/>
          </a:bodyPr>
          <a:lstStyle/>
          <a:p>
            <a:r>
              <a:rPr lang="pt-PT" sz="3200" dirty="0" smtClean="0"/>
              <a:t>Inquirir os utilizadores </a:t>
            </a:r>
            <a:r>
              <a:rPr lang="pt-PT" sz="3200" dirty="0" err="1" smtClean="0"/>
              <a:t>directa</a:t>
            </a:r>
            <a:r>
              <a:rPr lang="pt-PT" sz="3200" dirty="0" smtClean="0"/>
              <a:t> e </a:t>
            </a:r>
            <a:r>
              <a:rPr lang="pt-PT" sz="3200" dirty="0" err="1" smtClean="0"/>
              <a:t>indirecta</a:t>
            </a:r>
            <a:endParaRPr lang="pt-PT" sz="32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312820" y="839016"/>
            <a:ext cx="4199021" cy="2918031"/>
          </a:xfrm>
        </p:spPr>
        <p:txBody>
          <a:bodyPr/>
          <a:lstStyle/>
          <a:p>
            <a:r>
              <a:rPr lang="pt-PT" sz="4000" dirty="0" smtClean="0"/>
              <a:t>Question</a:t>
            </a:r>
            <a:r>
              <a:rPr lang="pt-PT" sz="4000" dirty="0" smtClean="0"/>
              <a:t>ários</a:t>
            </a:r>
          </a:p>
          <a:p>
            <a:endParaRPr lang="pt-PT" sz="1400" dirty="0" smtClean="0"/>
          </a:p>
          <a:p>
            <a:r>
              <a:rPr lang="pt-PT" sz="4000" dirty="0" smtClean="0"/>
              <a:t>Entrevistas</a:t>
            </a:r>
          </a:p>
          <a:p>
            <a:endParaRPr lang="pt-PT" sz="1400" dirty="0" smtClean="0"/>
          </a:p>
          <a:p>
            <a:r>
              <a:rPr lang="pt-PT" sz="4000" dirty="0" smtClean="0"/>
              <a:t>Observação </a:t>
            </a:r>
            <a:r>
              <a:rPr lang="pt-PT" sz="4000" dirty="0" err="1" smtClean="0"/>
              <a:t>Directa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5382" y="2799946"/>
            <a:ext cx="1954456" cy="15145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20" y="267631"/>
            <a:ext cx="2056102" cy="20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Question</a:t>
            </a:r>
            <a:r>
              <a:rPr lang="pt-PT" dirty="0" smtClean="0"/>
              <a:t>ários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45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Entrevistas</a:t>
            </a:r>
            <a:endParaRPr lang="pt-PT" dirty="0"/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Idosos</a:t>
            </a:r>
          </a:p>
          <a:p>
            <a:r>
              <a:rPr lang="pt-PT" dirty="0" smtClean="0"/>
              <a:t>Professora de inform</a:t>
            </a:r>
            <a:r>
              <a:rPr lang="pt-PT" dirty="0" smtClean="0"/>
              <a:t>ática para idosos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1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Observaç</a:t>
            </a:r>
            <a:r>
              <a:rPr lang="pt-PT" dirty="0" smtClean="0"/>
              <a:t>ão </a:t>
            </a:r>
            <a:r>
              <a:rPr lang="pt-PT" dirty="0" err="1" smtClean="0"/>
              <a:t>Directa</a:t>
            </a:r>
            <a:r>
              <a:rPr lang="pt-PT" dirty="0" smtClean="0"/>
              <a:t> (UDEMY)	1/3</a:t>
            </a:r>
            <a:endParaRPr lang="pt-PT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7337" y="2610591"/>
            <a:ext cx="1884286" cy="389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Marcador de Posição de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3" y="1407437"/>
            <a:ext cx="5616667" cy="3200658"/>
          </a:xfr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19" y="3148258"/>
            <a:ext cx="6013611" cy="341595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4402477"/>
            <a:ext cx="3563638" cy="2257921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57842" y="1548755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1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054003" y="3301146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Passo 2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2625653" y="4909206"/>
            <a:ext cx="99995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Tarefa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Observaç</a:t>
            </a:r>
            <a:r>
              <a:rPr lang="pt-PT" dirty="0" smtClean="0"/>
              <a:t>ão </a:t>
            </a:r>
            <a:r>
              <a:rPr lang="pt-PT" dirty="0" err="1" smtClean="0"/>
              <a:t>Directa</a:t>
            </a:r>
            <a:r>
              <a:rPr lang="pt-PT" dirty="0" smtClean="0"/>
              <a:t> </a:t>
            </a:r>
            <a:r>
              <a:rPr lang="pt-PT" dirty="0"/>
              <a:t>(UDEMY) </a:t>
            </a:r>
            <a:r>
              <a:rPr lang="pt-PT" dirty="0" smtClean="0"/>
              <a:t>	2/3</a:t>
            </a:r>
            <a:endParaRPr lang="pt-PT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7337" y="2610591"/>
            <a:ext cx="1884286" cy="3890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8" y="1655634"/>
            <a:ext cx="5366084" cy="30372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43" y="3196786"/>
            <a:ext cx="5762040" cy="327047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061202" y="3410730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4</a:t>
            </a:r>
            <a:endParaRPr lang="pt-PT" sz="2000" b="1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22540" y="2184187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dirty="0" smtClean="0">
                <a:solidFill>
                  <a:schemeClr val="bg1"/>
                </a:solidFill>
              </a:rPr>
              <a:t>Passo 3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Observaç</a:t>
            </a:r>
            <a:r>
              <a:rPr lang="pt-PT" dirty="0" smtClean="0"/>
              <a:t>ão </a:t>
            </a:r>
            <a:r>
              <a:rPr lang="pt-PT" dirty="0" err="1" smtClean="0"/>
              <a:t>Directa</a:t>
            </a:r>
            <a:r>
              <a:rPr lang="pt-PT" dirty="0" smtClean="0"/>
              <a:t> </a:t>
            </a:r>
            <a:r>
              <a:rPr lang="pt-PT" dirty="0"/>
              <a:t>(UDEMY) </a:t>
            </a:r>
            <a:r>
              <a:rPr lang="pt-PT" dirty="0" smtClean="0"/>
              <a:t>	3/3</a:t>
            </a:r>
            <a:endParaRPr lang="pt-PT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0" y="2063191"/>
            <a:ext cx="7641960" cy="4328029"/>
          </a:xfrm>
        </p:spPr>
      </p:pic>
      <p:sp>
        <p:nvSpPr>
          <p:cNvPr id="8" name="CaixaDeTexto 7"/>
          <p:cNvSpPr txBox="1"/>
          <p:nvPr/>
        </p:nvSpPr>
        <p:spPr>
          <a:xfrm>
            <a:off x="654885" y="2231634"/>
            <a:ext cx="1116972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PT" sz="2000" b="1" smtClean="0">
                <a:solidFill>
                  <a:schemeClr val="bg1"/>
                </a:solidFill>
              </a:rPr>
              <a:t>Passo 5</a:t>
            </a:r>
            <a:endParaRPr lang="pt-P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</p:spPr>
        <p:txBody>
          <a:bodyPr/>
          <a:lstStyle/>
          <a:p>
            <a:r>
              <a:rPr lang="pt-PT" dirty="0" smtClean="0"/>
              <a:t>Observaç</a:t>
            </a:r>
            <a:r>
              <a:rPr lang="pt-PT" dirty="0" smtClean="0"/>
              <a:t>ão </a:t>
            </a:r>
            <a:r>
              <a:rPr lang="pt-PT" dirty="0" err="1" smtClean="0"/>
              <a:t>Directa</a:t>
            </a:r>
            <a:r>
              <a:rPr lang="pt-PT" dirty="0" smtClean="0"/>
              <a:t> (TABLET)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584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e Imagem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Marcador de Posição de Imagem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Marcador de Posição do Texto 5"/>
          <p:cNvSpPr>
            <a:spLocks noGrp="1"/>
          </p:cNvSpPr>
          <p:nvPr>
            <p:ph type="body" sz="half" idx="2"/>
          </p:nvPr>
        </p:nvSpPr>
        <p:spPr>
          <a:xfrm>
            <a:off x="433136" y="1342134"/>
            <a:ext cx="3958389" cy="2070611"/>
          </a:xfrm>
        </p:spPr>
        <p:txBody>
          <a:bodyPr/>
          <a:lstStyle/>
          <a:p>
            <a:r>
              <a:rPr lang="pt-PT" sz="3600" dirty="0" smtClean="0"/>
              <a:t>Grupo </a:t>
            </a:r>
          </a:p>
          <a:p>
            <a:r>
              <a:rPr lang="pt-PT" sz="3600" dirty="0" smtClean="0"/>
              <a:t>de acompanhamento</a:t>
            </a:r>
            <a:endParaRPr lang="pt-PT" sz="3600" dirty="0"/>
          </a:p>
        </p:txBody>
      </p:sp>
    </p:spTree>
    <p:extLst>
      <p:ext uri="{BB962C8B-B14F-4D97-AF65-F5344CB8AC3E}">
        <p14:creationId xmlns:p14="http://schemas.microsoft.com/office/powerpoint/2010/main" val="225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459</TotalTime>
  <Words>132</Words>
  <Application>Microsoft Macintosh PowerPoint</Application>
  <PresentationFormat>Apresentação no Ecrã (4:3)</PresentationFormat>
  <Paragraphs>34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5" baseType="lpstr">
      <vt:lpstr>Rockwell</vt:lpstr>
      <vt:lpstr>Wingdings</vt:lpstr>
      <vt:lpstr>Advantage</vt:lpstr>
      <vt:lpstr>Laboratório 2</vt:lpstr>
      <vt:lpstr>Inquirir os utilizadores directa e indirecta</vt:lpstr>
      <vt:lpstr>Questionários</vt:lpstr>
      <vt:lpstr>Entrevistas</vt:lpstr>
      <vt:lpstr>Observação Directa (UDEMY) 1/3</vt:lpstr>
      <vt:lpstr>Observação Directa (UDEMY)  2/3</vt:lpstr>
      <vt:lpstr>Observação Directa (UDEMY)  3/3</vt:lpstr>
      <vt:lpstr>Observação Directa (TABLET)</vt:lpstr>
      <vt:lpstr>Apresentação do PowerPoint</vt:lpstr>
      <vt:lpstr>Grupo de Acompanhamento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1</dc:title>
  <dc:creator>Inês</dc:creator>
  <cp:lastModifiedBy>Inês Filipa Coelho dos Santos</cp:lastModifiedBy>
  <cp:revision>46</cp:revision>
  <dcterms:created xsi:type="dcterms:W3CDTF">2015-09-22T22:39:51Z</dcterms:created>
  <dcterms:modified xsi:type="dcterms:W3CDTF">2015-10-07T23:03:02Z</dcterms:modified>
</cp:coreProperties>
</file>